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E8049-605D-47DC-AA0E-A89FC5ABD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FC50C-BDF1-48BF-8DF6-AF59BEA5C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CF01D-9B9B-4A21-82EE-4151DD1C1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31F1D-419A-448B-A4C1-0863DBD9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058B4-1431-4388-AEAD-12058027F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33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395E-41D4-4F5F-B679-5E7F687D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D30C9-3859-440D-AEB3-07BDFF3FF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A17BF-E7C9-4366-93B7-0EBB556A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AA755-0226-4F32-86F2-0D55CB064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9F588-38FA-45B4-8DB9-1F0C9A80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17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057038-6B94-4BE7-801D-0D15CEF31F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F1C960-EC48-4C09-BAC4-CA6D32310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04B0-3F0F-4EF8-B5CA-10EEE816B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7738-7CC3-4945-B9B9-757343C7B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60446-EB9F-4DD8-9A31-C0825926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33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31A12-5907-43C0-AA03-2DEB208AF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F969-AD7F-4FD8-8AED-695ADA5B7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CC279-C211-4EFC-A88E-4BF44148E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DC358-2F45-436A-8003-C19628B0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9D698-6D9E-4784-828D-AD1876A87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76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D8D68-A870-4395-879B-94A15BE4E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AA033-5B76-4B07-A559-A756120FA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BBBAA-1136-4307-8F15-CECD6237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FEF12-7FBE-421E-8E3C-C2A565BA9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D3270-EE4B-4C1A-9D69-60FC4363C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32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6D1F-5417-440D-8983-7476E165A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BC0E5-3782-4820-8256-4D646F95B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A1625-6DB4-4297-8BA6-098534658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16675A-97FF-4673-8539-587536EEA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A182A4-F488-4DF4-8C64-F11303DEA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E59ED-3341-4473-ACED-3C35CE1BE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634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6B3E2-5957-4642-889A-F44F2EDDB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05AAE-7B7B-4473-B57F-D4E43110C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50CFF-515B-4AE3-83F4-70B770E84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8E554-7B9C-43CC-82DF-13364DCB4A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63A9AD-39DC-4E9B-97DF-6093125043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6C876D-5BBF-4596-A002-04D926F0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C27D60-608A-48AF-BC46-9A9D4C5F7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AA065D-DE97-474B-A8D2-E3B100EDC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805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D72A6-02A9-4FA2-A414-CDF01BECD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2A12E4-DFE8-4FB4-9768-E52AEF7DF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1B0F3-014D-4C68-B67F-CD1E64B74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F49C37-A7C5-4E7F-AF1E-F0AFD628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26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605DB1-DD6A-45F5-827C-DA45E5E59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45F37B-496F-4903-93F1-869BCDE56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EE811-68D5-4A5E-83A3-09C2793EB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906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B6340-A0DA-4D41-A7A6-AFA8DBD74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BC29-2BE7-44A9-89BB-6BE54526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53459-462F-4262-972C-4C20CCB3F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95C815-716C-4613-B0D8-F0495962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497BE-CC3F-40A4-93EC-1659F3713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1FA2B-51CC-480F-800B-AA6647658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85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3D035-3790-4918-8125-A19D0115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BD06F-C157-4B5F-B084-FFA62BD72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16FEF2-311E-4D08-B0C6-8191C91CC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76710-2780-49F4-9DFA-DE4FAA037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CFD67-4348-4C0B-8B3E-74AC17005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086B7-1F2D-4AD8-8971-4FDAF8049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8151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A6E386-213D-443A-B46E-06C38A2CE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E7B67-8459-4921-8E0F-7B07DD49F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4A2FA-AAB4-437C-BE37-B4331BCF0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70E3D-FE27-48A8-B28C-C34C9697CAAC}" type="datetimeFigureOut">
              <a:rPr lang="en-IN" smtClean="0"/>
              <a:t>14-10-2018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02351-9B0B-44F8-ACFD-6E870C115D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AA585-ADBA-4DB4-94DF-749D5C5E4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3A8DF-237F-4B2F-97AA-59C45730E8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769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9F76A-4422-412E-90B8-77A7C63933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DD3B38-7CE1-4682-8CF0-928078D7F9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599F055A-D187-41BF-93C9-C98617951E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93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Forum V Suthar</dc:creator>
  <cp:lastModifiedBy>Forum V Suthar</cp:lastModifiedBy>
  <cp:revision>1</cp:revision>
  <dcterms:created xsi:type="dcterms:W3CDTF">2018-10-14T21:02:14Z</dcterms:created>
  <dcterms:modified xsi:type="dcterms:W3CDTF">2018-10-14T21:02:55Z</dcterms:modified>
</cp:coreProperties>
</file>

<file path=docProps/thumbnail.jpeg>
</file>